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60" r:id="rId6"/>
    <p:sldId id="263" r:id="rId7"/>
    <p:sldId id="265" r:id="rId8"/>
    <p:sldId id="269" r:id="rId9"/>
    <p:sldId id="268" r:id="rId10"/>
    <p:sldId id="267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14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73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04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8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9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5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08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41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7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627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6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D3B01-AA37-4D2D-BF1E-5A24F8270ED5}" type="datetimeFigureOut">
              <a:rPr lang="zh-TW" altLang="en-US" smtClean="0"/>
              <a:t>2023/11/13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165E-B263-44FE-8447-37FEDF50E4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08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t-verlag.ch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4401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632848" cy="5832648"/>
          </a:xfrm>
        </p:spPr>
        <p:txBody>
          <a:bodyPr>
            <a:normAutofit/>
          </a:bodyPr>
          <a:lstStyle/>
          <a:p>
            <a:pPr algn="l"/>
            <a:r>
              <a:rPr lang="en-US" altLang="zh-TW" b="1" smtClean="0">
                <a:solidFill>
                  <a:srgbClr val="C00000"/>
                </a:solidFill>
              </a:rPr>
              <a:t>Harmonizing </a:t>
            </a:r>
            <a:r>
              <a:rPr lang="en-US" altLang="zh-TW" b="1" dirty="0" smtClean="0">
                <a:solidFill>
                  <a:srgbClr val="C00000"/>
                </a:solidFill>
              </a:rPr>
              <a:t>Bioethics</a:t>
            </a:r>
          </a:p>
          <a:p>
            <a:pPr algn="l"/>
            <a:r>
              <a:rPr lang="en-US" altLang="zh-TW" sz="2800" b="1" dirty="0" smtClean="0">
                <a:solidFill>
                  <a:srgbClr val="C00000"/>
                </a:solidFill>
              </a:rPr>
              <a:t>--Global Ways in Integrating People and Values  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   (ISBN 978-3-643-91360-9)</a:t>
            </a:r>
          </a:p>
          <a:p>
            <a:pPr algn="l"/>
            <a:endParaRPr lang="en-US" altLang="zh-TW" sz="2800" dirty="0">
              <a:solidFill>
                <a:schemeClr val="tx1"/>
              </a:solidFill>
            </a:endParaRP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A book published by the former president of </a:t>
            </a:r>
          </a:p>
          <a:p>
            <a:pPr algn="l"/>
            <a:r>
              <a:rPr lang="en-US" altLang="zh-TW" sz="2800" dirty="0" smtClean="0">
                <a:solidFill>
                  <a:schemeClr val="tx1"/>
                </a:solidFill>
              </a:rPr>
              <a:t>ISCB(2006-2010):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Prof. Michael Cheng-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tek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2800" b="1" dirty="0" err="1" smtClean="0">
                <a:solidFill>
                  <a:srgbClr val="FF0000"/>
                </a:solidFill>
              </a:rPr>
              <a:t>Tai.Ph.D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.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algn="l"/>
            <a:r>
              <a:rPr lang="en-US" altLang="zh-TW" sz="2400" b="1" dirty="0" smtClean="0">
                <a:solidFill>
                  <a:schemeClr val="tx1"/>
                </a:solidFill>
              </a:rPr>
              <a:t>Publisher: Lit </a:t>
            </a:r>
            <a:r>
              <a:rPr lang="en-US" altLang="zh-TW" sz="2400" b="1" dirty="0" err="1" smtClean="0">
                <a:solidFill>
                  <a:schemeClr val="tx1"/>
                </a:solidFill>
              </a:rPr>
              <a:t>Verag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 Berlin-Munster-Wien-Zurich-London     </a:t>
            </a:r>
          </a:p>
          <a:p>
            <a:pPr algn="l"/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(</a:t>
            </a:r>
            <a:r>
              <a:rPr lang="en-US" altLang="zh-TW" sz="2400" b="1" dirty="0" smtClean="0">
                <a:hlinkClick r:id="rId2"/>
              </a:rPr>
              <a:t>http://www.lit-verlag.ch</a:t>
            </a:r>
            <a:r>
              <a:rPr lang="en-US" altLang="zh-TW" sz="2400" b="1" dirty="0" smtClean="0"/>
              <a:t>)</a:t>
            </a:r>
          </a:p>
          <a:p>
            <a:pPr algn="l"/>
            <a:endParaRPr lang="en-US" altLang="zh-TW" sz="2400" dirty="0" smtClean="0"/>
          </a:p>
          <a:p>
            <a:pPr algn="l"/>
            <a:r>
              <a:rPr lang="en-US" altLang="zh-TW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Foreword by Hans Martin Sass.</a:t>
            </a:r>
          </a:p>
          <a:p>
            <a:pPr algn="l"/>
            <a:r>
              <a:rPr lang="en-US" altLang="zh-TW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Review by </a:t>
            </a:r>
            <a:r>
              <a:rPr lang="en-US" altLang="zh-TW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Dr.Tzuyioshi</a:t>
            </a:r>
            <a:r>
              <a:rPr lang="en-US" altLang="zh-TW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Awaya</a:t>
            </a:r>
            <a:r>
              <a:rPr lang="en-US" altLang="zh-TW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published in </a:t>
            </a:r>
            <a:r>
              <a:rPr lang="en-US" altLang="zh-TW" sz="2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Eubios</a:t>
            </a:r>
            <a:r>
              <a:rPr lang="en-US" altLang="zh-TW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Journal of Asian and International Bioethics (EJAIB) </a:t>
            </a:r>
            <a:r>
              <a:rPr lang="nl-NL" altLang="zh-TW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31 (7) October 2021.</a:t>
            </a:r>
            <a:endParaRPr lang="en-US" altLang="zh-TW" sz="2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772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7170" name="Picture 2" descr="C:\Users\admin\Desktop\20180921_140819(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3184"/>
            <a:ext cx="8229600" cy="40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dmin\Downloads\Screenshot_20201202-211946_Wor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33"/>
            <a:ext cx="9144000" cy="657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9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4098" name="Picture 2" descr="C:\Users\admin\Pictures\Tai + dignitaries\1558195007077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76250"/>
            <a:ext cx="5256584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3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020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/>
              <a:t>The announcement of 4</a:t>
            </a:r>
            <a:r>
              <a:rPr lang="en-US" altLang="zh-TW" sz="2000" baseline="30000" dirty="0" smtClean="0"/>
              <a:t>th</a:t>
            </a:r>
            <a:r>
              <a:rPr lang="en-US" altLang="zh-TW" sz="2000" dirty="0" smtClean="0"/>
              <a:t> Fritz </a:t>
            </a:r>
            <a:r>
              <a:rPr lang="en-US" altLang="zh-TW" sz="2000" dirty="0" err="1" smtClean="0"/>
              <a:t>Jahr</a:t>
            </a:r>
            <a:r>
              <a:rPr lang="en-US" altLang="zh-TW" sz="2000" dirty="0" smtClean="0"/>
              <a:t> International Award recipient: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admin\Downloads\20231113_212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692696"/>
            <a:ext cx="91440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5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en-US" altLang="zh-TW" sz="2400" i="1" dirty="0" smtClean="0"/>
              <a:t>Harmonizing Bioethics </a:t>
            </a:r>
            <a:r>
              <a:rPr lang="en-US" altLang="zh-TW" sz="2400" dirty="0" smtClean="0"/>
              <a:t>is about relationship of peoples and cultures, our civilization and living environments. Following the original concept of bioethics by Fritz </a:t>
            </a:r>
            <a:r>
              <a:rPr lang="en-US" altLang="zh-TW" sz="2400" dirty="0" err="1" smtClean="0"/>
              <a:t>Jahr</a:t>
            </a:r>
            <a:r>
              <a:rPr lang="en-US" altLang="zh-TW" sz="2400" dirty="0" smtClean="0"/>
              <a:t>, the book searches harmonizing discourses in integrative bioethics, issues such as caring for the poor, </a:t>
            </a:r>
            <a:r>
              <a:rPr lang="en-US" altLang="zh-TW" sz="2400" dirty="0" smtClean="0"/>
              <a:t>urban bioethics, the influence of artificial intelligence, </a:t>
            </a:r>
            <a:r>
              <a:rPr lang="en-US" altLang="zh-TW" sz="2400" dirty="0" smtClean="0"/>
              <a:t>euthanasia, organ transplantation and physician-lay collaboration and teamwork ….</a:t>
            </a:r>
            <a:r>
              <a:rPr lang="en-US" altLang="zh-TW" sz="2400" dirty="0" err="1" smtClean="0"/>
              <a:t>etc</a:t>
            </a:r>
            <a:r>
              <a:rPr lang="en-US" altLang="zh-TW" sz="2400" dirty="0" smtClean="0"/>
              <a:t> are discussed in transcultural evaluation. Building upon these </a:t>
            </a:r>
            <a:r>
              <a:rPr lang="en-US" altLang="zh-TW" sz="2400" dirty="0" err="1" smtClean="0"/>
              <a:t>pluriperspective</a:t>
            </a:r>
            <a:r>
              <a:rPr lang="en-US" altLang="zh-TW" sz="2400" dirty="0" smtClean="0"/>
              <a:t> grounds the author argues that the integrative bioethics will direct us and the world to collaborate in the future as a bridge in integrating peoples and values advancing to a new age for all.  </a:t>
            </a:r>
          </a:p>
          <a:p>
            <a:pPr marL="0" indent="0">
              <a:buNone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338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 smtClean="0"/>
              <a:t>                 “ The question of global bioethics has been debated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by bioethics scholars. Regardless of	cultural differences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within the world, we can confidently say compassion or love has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been the common human nature that every</a:t>
            </a:r>
            <a:r>
              <a:rPr lang="en-US" altLang="zh-TW" dirty="0"/>
              <a:t> </a:t>
            </a:r>
            <a:r>
              <a:rPr lang="en-US" altLang="zh-TW" dirty="0" smtClean="0"/>
              <a:t>culture advocates;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therefore, global</a:t>
            </a:r>
            <a:r>
              <a:rPr lang="en-US" altLang="zh-TW" dirty="0"/>
              <a:t> </a:t>
            </a:r>
            <a:r>
              <a:rPr lang="en-US" altLang="zh-TW" dirty="0" smtClean="0"/>
              <a:t>bioethics cannot be  conveniently rejected. The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debate and discussion of</a:t>
            </a:r>
            <a:r>
              <a:rPr lang="en-US" altLang="zh-TW" dirty="0"/>
              <a:t> </a:t>
            </a:r>
            <a:r>
              <a:rPr lang="en-US" altLang="zh-TW" dirty="0" smtClean="0"/>
              <a:t>an integrated</a:t>
            </a:r>
            <a:r>
              <a:rPr lang="en-US" altLang="zh-TW" dirty="0"/>
              <a:t> </a:t>
            </a:r>
            <a:r>
              <a:rPr lang="en-US" altLang="zh-TW" dirty="0" smtClean="0"/>
              <a:t>bioethics, however must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be  encouraged in</a:t>
            </a:r>
            <a:r>
              <a:rPr lang="en-US" altLang="zh-TW" dirty="0"/>
              <a:t> </a:t>
            </a:r>
            <a:r>
              <a:rPr lang="en-US" altLang="zh-TW" dirty="0" smtClean="0"/>
              <a:t>order</a:t>
            </a:r>
            <a:r>
              <a:rPr lang="en-US" altLang="zh-TW" dirty="0"/>
              <a:t> </a:t>
            </a:r>
            <a:r>
              <a:rPr lang="en-US" altLang="zh-TW" dirty="0" smtClean="0"/>
              <a:t>to excel and</a:t>
            </a:r>
            <a:r>
              <a:rPr lang="en-US" altLang="zh-TW" dirty="0"/>
              <a:t> </a:t>
            </a:r>
            <a:r>
              <a:rPr lang="en-US" altLang="zh-TW" dirty="0" smtClean="0"/>
              <a:t>deepen</a:t>
            </a:r>
            <a:r>
              <a:rPr lang="en-US" altLang="zh-TW" dirty="0"/>
              <a:t> </a:t>
            </a:r>
            <a:r>
              <a:rPr lang="en-US" altLang="zh-TW" dirty="0" smtClean="0"/>
              <a:t>the  understanding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of  globally integrated bioethics</a:t>
            </a:r>
            <a:r>
              <a:rPr lang="en-US" altLang="zh-TW" dirty="0"/>
              <a:t> </a:t>
            </a:r>
            <a:r>
              <a:rPr lang="en-US" altLang="zh-TW" dirty="0" smtClean="0"/>
              <a:t>and</a:t>
            </a:r>
            <a:r>
              <a:rPr lang="en-US" altLang="zh-TW" dirty="0"/>
              <a:t> </a:t>
            </a:r>
            <a:r>
              <a:rPr lang="en-US" altLang="zh-TW" dirty="0" smtClean="0"/>
              <a:t> also to promote cultural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dialogue.” (quoted from Michael Tai’s article)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582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5122" name="Picture 2" descr="C:\Users\admin\Pictures\Tai + dignitaries\20171130_143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90" y="404813"/>
            <a:ext cx="4535620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1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9218" name="Picture 2" descr="C:\Users\admin\Pictures\Tai + dignitaries\20171202_123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85" y="1600200"/>
            <a:ext cx="30952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4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8194" name="Picture 2" descr="C:\Users\admin\Pictures\Tai + dignitaries\Segota and m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549275"/>
            <a:ext cx="7435850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9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210</Words>
  <Application>Microsoft Office PowerPoint</Application>
  <PresentationFormat>如螢幕大小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The announcement of 4th Fritz Jahr International Award recipient: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17</cp:revision>
  <dcterms:created xsi:type="dcterms:W3CDTF">2023-11-13T13:20:32Z</dcterms:created>
  <dcterms:modified xsi:type="dcterms:W3CDTF">2023-11-14T08:15:14Z</dcterms:modified>
</cp:coreProperties>
</file>